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"/>
  </p:notesMasterIdLst>
  <p:sldIdLst>
    <p:sldId id="260" r:id="rId2"/>
  </p:sldIdLst>
  <p:sldSz cx="6858000" cy="9906000" type="A4"/>
  <p:notesSz cx="6735763" cy="986631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9" roundtripDataSignature="AMtx7miafY9IUQHmmer0VTk/CYXg6pd8O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39" d="100"/>
          <a:sy n="39" d="100"/>
        </p:scale>
        <p:origin x="1674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9" Type="http://customschemas.google.com/relationships/presentationmetadata" Target="metadata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鎌章 玉利" userId="004aaed3182379f4" providerId="LiveId" clId="{970C9955-165B-4CD2-A81A-92D9B7B3C124}"/>
    <pc:docChg chg="addSld delSld">
      <pc:chgData name="鎌章 玉利" userId="004aaed3182379f4" providerId="LiveId" clId="{970C9955-165B-4CD2-A81A-92D9B7B3C124}" dt="2026-04-14T11:19:44.477" v="5" actId="47"/>
      <pc:docMkLst>
        <pc:docMk/>
      </pc:docMkLst>
      <pc:sldChg chg="del">
        <pc:chgData name="鎌章 玉利" userId="004aaed3182379f4" providerId="LiveId" clId="{970C9955-165B-4CD2-A81A-92D9B7B3C124}" dt="2026-04-14T11:19:40.429" v="2" actId="47"/>
        <pc:sldMkLst>
          <pc:docMk/>
          <pc:sldMk cId="0" sldId="256"/>
        </pc:sldMkLst>
      </pc:sldChg>
      <pc:sldChg chg="del">
        <pc:chgData name="鎌章 玉利" userId="004aaed3182379f4" providerId="LiveId" clId="{970C9955-165B-4CD2-A81A-92D9B7B3C124}" dt="2026-04-14T11:19:41.727" v="3" actId="47"/>
        <pc:sldMkLst>
          <pc:docMk/>
          <pc:sldMk cId="0" sldId="257"/>
        </pc:sldMkLst>
      </pc:sldChg>
      <pc:sldChg chg="del">
        <pc:chgData name="鎌章 玉利" userId="004aaed3182379f4" providerId="LiveId" clId="{970C9955-165B-4CD2-A81A-92D9B7B3C124}" dt="2026-04-14T11:19:43.118" v="4" actId="47"/>
        <pc:sldMkLst>
          <pc:docMk/>
          <pc:sldMk cId="0" sldId="258"/>
        </pc:sldMkLst>
      </pc:sldChg>
      <pc:sldChg chg="del">
        <pc:chgData name="鎌章 玉利" userId="004aaed3182379f4" providerId="LiveId" clId="{970C9955-165B-4CD2-A81A-92D9B7B3C124}" dt="2026-04-14T11:19:44.477" v="5" actId="47"/>
        <pc:sldMkLst>
          <pc:docMk/>
          <pc:sldMk cId="0" sldId="259"/>
        </pc:sldMkLst>
      </pc:sldChg>
      <pc:sldChg chg="new del">
        <pc:chgData name="鎌章 玉利" userId="004aaed3182379f4" providerId="LiveId" clId="{970C9955-165B-4CD2-A81A-92D9B7B3C124}" dt="2026-04-14T11:19:27.018" v="1" actId="47"/>
        <pc:sldMkLst>
          <pc:docMk/>
          <pc:sldMk cId="1546920887" sldId="261"/>
        </pc:sldMkLst>
      </pc:sldChg>
      <pc:sldMasterChg chg="delSldLayout">
        <pc:chgData name="鎌章 玉利" userId="004aaed3182379f4" providerId="LiveId" clId="{970C9955-165B-4CD2-A81A-92D9B7B3C124}" dt="2026-04-14T11:19:44.477" v="5" actId="47"/>
        <pc:sldMasterMkLst>
          <pc:docMk/>
          <pc:sldMasterMk cId="0" sldId="2147483648"/>
        </pc:sldMasterMkLst>
        <pc:sldLayoutChg chg="del">
          <pc:chgData name="鎌章 玉利" userId="004aaed3182379f4" providerId="LiveId" clId="{970C9955-165B-4CD2-A81A-92D9B7B3C124}" dt="2026-04-14T11:19:44.477" v="5" actId="47"/>
          <pc:sldLayoutMkLst>
            <pc:docMk/>
            <pc:sldMasterMk cId="0" sldId="2147483648"/>
            <pc:sldLayoutMk cId="0" sldId="214748364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18831" cy="495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7" tIns="45697" rIns="91417" bIns="45697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15373" y="0"/>
            <a:ext cx="2918831" cy="495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7" tIns="45697" rIns="91417" bIns="45697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216150" y="1233488"/>
            <a:ext cx="230346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3577" y="4748164"/>
            <a:ext cx="5388610" cy="3884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7" tIns="45697" rIns="91417" bIns="45697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371286"/>
            <a:ext cx="2918831" cy="495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7" tIns="45697" rIns="91417" bIns="45697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7" tIns="45697" rIns="91417" bIns="45697" anchor="b" anchorCtr="0">
            <a:noAutofit/>
          </a:bodyPr>
          <a:lstStyle/>
          <a:p>
            <a:pPr algn="r"/>
            <a:fld id="{00000000-1234-1234-1234-123412341234}" type="slidenum">
              <a:rPr lang="en-US" altLang="ja-JP" sz="1200" smtClean="0">
                <a:solidFill>
                  <a:schemeClr val="dk1"/>
                </a:solidFill>
              </a:rPr>
              <a:pPr algn="r"/>
              <a:t>‹#›</a:t>
            </a:fld>
            <a:endParaRPr lang="en-US" sz="1200">
              <a:solidFill>
                <a:schemeClr val="dk1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とコンテンツ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7"/>
          <p:cNvSpPr txBox="1">
            <a:spLocks noGrp="1"/>
          </p:cNvSpPr>
          <p:nvPr>
            <p:ph type="title"/>
          </p:nvPr>
        </p:nvSpPr>
        <p:spPr>
          <a:xfrm>
            <a:off x="471489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7"/>
          <p:cNvSpPr txBox="1">
            <a:spLocks noGrp="1"/>
          </p:cNvSpPr>
          <p:nvPr>
            <p:ph type="body" idx="1"/>
          </p:nvPr>
        </p:nvSpPr>
        <p:spPr>
          <a:xfrm>
            <a:off x="471489" y="2637014"/>
            <a:ext cx="5915025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7"/>
          <p:cNvSpPr txBox="1">
            <a:spLocks noGrp="1"/>
          </p:cNvSpPr>
          <p:nvPr>
            <p:ph type="dt" idx="10"/>
          </p:nvPr>
        </p:nvSpPr>
        <p:spPr>
          <a:xfrm>
            <a:off x="471488" y="9181399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7"/>
          <p:cNvSpPr txBox="1">
            <a:spLocks noGrp="1"/>
          </p:cNvSpPr>
          <p:nvPr>
            <p:ph type="ftr" idx="11"/>
          </p:nvPr>
        </p:nvSpPr>
        <p:spPr>
          <a:xfrm>
            <a:off x="2271714" y="9181399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7"/>
          <p:cNvSpPr txBox="1">
            <a:spLocks noGrp="1"/>
          </p:cNvSpPr>
          <p:nvPr>
            <p:ph type="sldNum" idx="12"/>
          </p:nvPr>
        </p:nvSpPr>
        <p:spPr>
          <a:xfrm>
            <a:off x="4843463" y="9181399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縦書きタイトルと&#10;縦書きテキスト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>
            <a:spLocks noGrp="1"/>
          </p:cNvSpPr>
          <p:nvPr>
            <p:ph type="title"/>
          </p:nvPr>
        </p:nvSpPr>
        <p:spPr>
          <a:xfrm rot="5400000">
            <a:off x="1449696" y="3985466"/>
            <a:ext cx="8394877" cy="1478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6"/>
          <p:cNvSpPr txBox="1">
            <a:spLocks noGrp="1"/>
          </p:cNvSpPr>
          <p:nvPr>
            <p:ph type="body" idx="1"/>
          </p:nvPr>
        </p:nvSpPr>
        <p:spPr>
          <a:xfrm rot="5400000">
            <a:off x="-1550679" y="2549572"/>
            <a:ext cx="8394877" cy="4350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6"/>
          <p:cNvSpPr txBox="1">
            <a:spLocks noGrp="1"/>
          </p:cNvSpPr>
          <p:nvPr>
            <p:ph type="dt" idx="10"/>
          </p:nvPr>
        </p:nvSpPr>
        <p:spPr>
          <a:xfrm>
            <a:off x="471488" y="9181399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6"/>
          <p:cNvSpPr txBox="1">
            <a:spLocks noGrp="1"/>
          </p:cNvSpPr>
          <p:nvPr>
            <p:ph type="ftr" idx="11"/>
          </p:nvPr>
        </p:nvSpPr>
        <p:spPr>
          <a:xfrm>
            <a:off x="2271714" y="9181399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6"/>
          <p:cNvSpPr txBox="1">
            <a:spLocks noGrp="1"/>
          </p:cNvSpPr>
          <p:nvPr>
            <p:ph type="sldNum" idx="12"/>
          </p:nvPr>
        </p:nvSpPr>
        <p:spPr>
          <a:xfrm>
            <a:off x="4843463" y="9181399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セクション見出し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8"/>
          <p:cNvSpPr txBox="1">
            <a:spLocks noGrp="1"/>
          </p:cNvSpPr>
          <p:nvPr>
            <p:ph type="title"/>
          </p:nvPr>
        </p:nvSpPr>
        <p:spPr>
          <a:xfrm>
            <a:off x="467917" y="2469624"/>
            <a:ext cx="5915025" cy="4120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8"/>
          <p:cNvSpPr txBox="1">
            <a:spLocks noGrp="1"/>
          </p:cNvSpPr>
          <p:nvPr>
            <p:ph type="body" idx="1"/>
          </p:nvPr>
        </p:nvSpPr>
        <p:spPr>
          <a:xfrm>
            <a:off x="467917" y="6629228"/>
            <a:ext cx="5915025" cy="2166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8"/>
          <p:cNvSpPr txBox="1">
            <a:spLocks noGrp="1"/>
          </p:cNvSpPr>
          <p:nvPr>
            <p:ph type="dt" idx="10"/>
          </p:nvPr>
        </p:nvSpPr>
        <p:spPr>
          <a:xfrm>
            <a:off x="471488" y="9181399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8"/>
          <p:cNvSpPr txBox="1">
            <a:spLocks noGrp="1"/>
          </p:cNvSpPr>
          <p:nvPr>
            <p:ph type="ftr" idx="11"/>
          </p:nvPr>
        </p:nvSpPr>
        <p:spPr>
          <a:xfrm>
            <a:off x="2271714" y="9181399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8"/>
          <p:cNvSpPr txBox="1">
            <a:spLocks noGrp="1"/>
          </p:cNvSpPr>
          <p:nvPr>
            <p:ph type="sldNum" idx="12"/>
          </p:nvPr>
        </p:nvSpPr>
        <p:spPr>
          <a:xfrm>
            <a:off x="4843463" y="9181399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つのコンテンツ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 txBox="1">
            <a:spLocks noGrp="1"/>
          </p:cNvSpPr>
          <p:nvPr>
            <p:ph type="title"/>
          </p:nvPr>
        </p:nvSpPr>
        <p:spPr>
          <a:xfrm>
            <a:off x="471489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body" idx="1"/>
          </p:nvPr>
        </p:nvSpPr>
        <p:spPr>
          <a:xfrm>
            <a:off x="471488" y="2637014"/>
            <a:ext cx="2914650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body" idx="2"/>
          </p:nvPr>
        </p:nvSpPr>
        <p:spPr>
          <a:xfrm>
            <a:off x="3471863" y="2637014"/>
            <a:ext cx="2914650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dt" idx="10"/>
          </p:nvPr>
        </p:nvSpPr>
        <p:spPr>
          <a:xfrm>
            <a:off x="471488" y="9181399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ftr" idx="11"/>
          </p:nvPr>
        </p:nvSpPr>
        <p:spPr>
          <a:xfrm>
            <a:off x="2271714" y="9181399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sldNum" idx="12"/>
          </p:nvPr>
        </p:nvSpPr>
        <p:spPr>
          <a:xfrm>
            <a:off x="4843463" y="9181399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較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>
            <a:spLocks noGrp="1"/>
          </p:cNvSpPr>
          <p:nvPr>
            <p:ph type="title"/>
          </p:nvPr>
        </p:nvSpPr>
        <p:spPr>
          <a:xfrm>
            <a:off x="472382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72382" y="2428349"/>
            <a:ext cx="2901255" cy="1190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body" idx="2"/>
          </p:nvPr>
        </p:nvSpPr>
        <p:spPr>
          <a:xfrm>
            <a:off x="472382" y="3618444"/>
            <a:ext cx="2901255" cy="5322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0"/>
          <p:cNvSpPr txBox="1">
            <a:spLocks noGrp="1"/>
          </p:cNvSpPr>
          <p:nvPr>
            <p:ph type="body" idx="3"/>
          </p:nvPr>
        </p:nvSpPr>
        <p:spPr>
          <a:xfrm>
            <a:off x="3471864" y="2428349"/>
            <a:ext cx="2915543" cy="1190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body" idx="4"/>
          </p:nvPr>
        </p:nvSpPr>
        <p:spPr>
          <a:xfrm>
            <a:off x="3471864" y="3618444"/>
            <a:ext cx="2915543" cy="5322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0"/>
          <p:cNvSpPr txBox="1">
            <a:spLocks noGrp="1"/>
          </p:cNvSpPr>
          <p:nvPr>
            <p:ph type="dt" idx="10"/>
          </p:nvPr>
        </p:nvSpPr>
        <p:spPr>
          <a:xfrm>
            <a:off x="471488" y="9181399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ftr" idx="11"/>
          </p:nvPr>
        </p:nvSpPr>
        <p:spPr>
          <a:xfrm>
            <a:off x="2271714" y="9181399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sldNum" idx="12"/>
          </p:nvPr>
        </p:nvSpPr>
        <p:spPr>
          <a:xfrm>
            <a:off x="4843463" y="9181399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のみ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>
            <a:spLocks noGrp="1"/>
          </p:cNvSpPr>
          <p:nvPr>
            <p:ph type="title"/>
          </p:nvPr>
        </p:nvSpPr>
        <p:spPr>
          <a:xfrm>
            <a:off x="471489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dt" idx="10"/>
          </p:nvPr>
        </p:nvSpPr>
        <p:spPr>
          <a:xfrm>
            <a:off x="471488" y="9181399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ftr" idx="11"/>
          </p:nvPr>
        </p:nvSpPr>
        <p:spPr>
          <a:xfrm>
            <a:off x="2271714" y="9181399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1"/>
          <p:cNvSpPr txBox="1">
            <a:spLocks noGrp="1"/>
          </p:cNvSpPr>
          <p:nvPr>
            <p:ph type="sldNum" idx="12"/>
          </p:nvPr>
        </p:nvSpPr>
        <p:spPr>
          <a:xfrm>
            <a:off x="4843463" y="9181399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白紙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 txBox="1">
            <a:spLocks noGrp="1"/>
          </p:cNvSpPr>
          <p:nvPr>
            <p:ph type="dt" idx="10"/>
          </p:nvPr>
        </p:nvSpPr>
        <p:spPr>
          <a:xfrm>
            <a:off x="471488" y="9181399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2"/>
          <p:cNvSpPr txBox="1">
            <a:spLocks noGrp="1"/>
          </p:cNvSpPr>
          <p:nvPr>
            <p:ph type="ftr" idx="11"/>
          </p:nvPr>
        </p:nvSpPr>
        <p:spPr>
          <a:xfrm>
            <a:off x="2271714" y="9181399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2"/>
          <p:cNvSpPr txBox="1">
            <a:spLocks noGrp="1"/>
          </p:cNvSpPr>
          <p:nvPr>
            <p:ph type="sldNum" idx="12"/>
          </p:nvPr>
        </p:nvSpPr>
        <p:spPr>
          <a:xfrm>
            <a:off x="4843463" y="9181399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付きのコンテンツ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body" idx="1"/>
          </p:nvPr>
        </p:nvSpPr>
        <p:spPr>
          <a:xfrm>
            <a:off x="2915544" y="1426285"/>
            <a:ext cx="3471863" cy="7039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body" idx="2"/>
          </p:nvPr>
        </p:nvSpPr>
        <p:spPr>
          <a:xfrm>
            <a:off x="472381" y="2971802"/>
            <a:ext cx="2211884" cy="5505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dt" idx="10"/>
          </p:nvPr>
        </p:nvSpPr>
        <p:spPr>
          <a:xfrm>
            <a:off x="471488" y="9181399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ftr" idx="11"/>
          </p:nvPr>
        </p:nvSpPr>
        <p:spPr>
          <a:xfrm>
            <a:off x="2271714" y="9181399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sldNum" idx="12"/>
          </p:nvPr>
        </p:nvSpPr>
        <p:spPr>
          <a:xfrm>
            <a:off x="4843463" y="9181399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付きの図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4"/>
          <p:cNvSpPr>
            <a:spLocks noGrp="1"/>
          </p:cNvSpPr>
          <p:nvPr>
            <p:ph type="pic" idx="2"/>
          </p:nvPr>
        </p:nvSpPr>
        <p:spPr>
          <a:xfrm>
            <a:off x="2915544" y="1426285"/>
            <a:ext cx="3471863" cy="7039681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4"/>
          <p:cNvSpPr txBox="1">
            <a:spLocks noGrp="1"/>
          </p:cNvSpPr>
          <p:nvPr>
            <p:ph type="body" idx="1"/>
          </p:nvPr>
        </p:nvSpPr>
        <p:spPr>
          <a:xfrm>
            <a:off x="472381" y="2971802"/>
            <a:ext cx="2211884" cy="5505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9" name="Google Shape;69;p14"/>
          <p:cNvSpPr txBox="1">
            <a:spLocks noGrp="1"/>
          </p:cNvSpPr>
          <p:nvPr>
            <p:ph type="dt" idx="10"/>
          </p:nvPr>
        </p:nvSpPr>
        <p:spPr>
          <a:xfrm>
            <a:off x="471488" y="9181399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ftr" idx="11"/>
          </p:nvPr>
        </p:nvSpPr>
        <p:spPr>
          <a:xfrm>
            <a:off x="2271714" y="9181399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4"/>
          <p:cNvSpPr txBox="1">
            <a:spLocks noGrp="1"/>
          </p:cNvSpPr>
          <p:nvPr>
            <p:ph type="sldNum" idx="12"/>
          </p:nvPr>
        </p:nvSpPr>
        <p:spPr>
          <a:xfrm>
            <a:off x="4843463" y="9181399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と縦書きテキスト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>
            <a:spLocks noGrp="1"/>
          </p:cNvSpPr>
          <p:nvPr>
            <p:ph type="title"/>
          </p:nvPr>
        </p:nvSpPr>
        <p:spPr>
          <a:xfrm>
            <a:off x="471489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5"/>
          <p:cNvSpPr txBox="1">
            <a:spLocks noGrp="1"/>
          </p:cNvSpPr>
          <p:nvPr>
            <p:ph type="body" idx="1"/>
          </p:nvPr>
        </p:nvSpPr>
        <p:spPr>
          <a:xfrm rot="5400000">
            <a:off x="286368" y="2822135"/>
            <a:ext cx="6285266" cy="5915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dt" idx="10"/>
          </p:nvPr>
        </p:nvSpPr>
        <p:spPr>
          <a:xfrm>
            <a:off x="471488" y="9181399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ftr" idx="11"/>
          </p:nvPr>
        </p:nvSpPr>
        <p:spPr>
          <a:xfrm>
            <a:off x="2271714" y="9181399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5"/>
          <p:cNvSpPr txBox="1">
            <a:spLocks noGrp="1"/>
          </p:cNvSpPr>
          <p:nvPr>
            <p:ph type="sldNum" idx="12"/>
          </p:nvPr>
        </p:nvSpPr>
        <p:spPr>
          <a:xfrm>
            <a:off x="4843463" y="9181399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"/>
          <p:cNvSpPr txBox="1">
            <a:spLocks noGrp="1"/>
          </p:cNvSpPr>
          <p:nvPr>
            <p:ph type="title"/>
          </p:nvPr>
        </p:nvSpPr>
        <p:spPr>
          <a:xfrm>
            <a:off x="471489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5"/>
          <p:cNvSpPr txBox="1">
            <a:spLocks noGrp="1"/>
          </p:cNvSpPr>
          <p:nvPr>
            <p:ph type="body" idx="1"/>
          </p:nvPr>
        </p:nvSpPr>
        <p:spPr>
          <a:xfrm>
            <a:off x="471489" y="2637014"/>
            <a:ext cx="5915025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5"/>
          <p:cNvSpPr txBox="1">
            <a:spLocks noGrp="1"/>
          </p:cNvSpPr>
          <p:nvPr>
            <p:ph type="dt" idx="10"/>
          </p:nvPr>
        </p:nvSpPr>
        <p:spPr>
          <a:xfrm>
            <a:off x="471488" y="9181399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5"/>
          <p:cNvSpPr txBox="1">
            <a:spLocks noGrp="1"/>
          </p:cNvSpPr>
          <p:nvPr>
            <p:ph type="ftr" idx="11"/>
          </p:nvPr>
        </p:nvSpPr>
        <p:spPr>
          <a:xfrm>
            <a:off x="2271714" y="9181399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5"/>
          <p:cNvSpPr txBox="1">
            <a:spLocks noGrp="1"/>
          </p:cNvSpPr>
          <p:nvPr>
            <p:ph type="sldNum" idx="12"/>
          </p:nvPr>
        </p:nvSpPr>
        <p:spPr>
          <a:xfrm>
            <a:off x="4843463" y="9181399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31FB1BED-5E55-7868-73A1-468B5180E9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8712"/>
            <a:ext cx="6858000" cy="10666380"/>
          </a:xfrm>
          <a:prstGeom prst="rect">
            <a:avLst/>
          </a:prstGeom>
          <a:effectLst>
            <a:reflection stA="45000" endPos="1000" dist="50800" dir="5400000" sy="-100000" algn="bl" rotWithShape="0"/>
          </a:effectLst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4848801D-23B4-A1B9-A4EC-C288B2BEA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9" y="255193"/>
            <a:ext cx="5915025" cy="896918"/>
          </a:xfr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ctr"/>
            <a:r>
              <a:rPr kumimoji="1" lang="ja-JP" altLang="en-US" dirty="0">
                <a:effectLst>
                  <a:glow rad="228600">
                    <a:schemeClr val="bg1">
                      <a:lumMod val="95000"/>
                      <a:alpha val="40000"/>
                    </a:schemeClr>
                  </a:glow>
                  <a:outerShdw blurRad="203200" dist="38100" dir="2700000" algn="tl" rotWithShape="0">
                    <a:schemeClr val="bg1">
                      <a:lumMod val="95000"/>
                      <a:alpha val="40000"/>
                    </a:schemeClr>
                  </a:outerShdw>
                  <a:reflection blurRad="228600" stA="94000" endPos="65000" dist="50800" dir="5400000" sy="-100000" algn="bl" rotWithShape="0"/>
                </a:effectLst>
                <a:latin typeface="HG創英ﾌﾟﾚｾﾞﾝｽEB" panose="02020909000000000000" pitchFamily="17" charset="-128"/>
                <a:ea typeface="HG創英ﾌﾟﾚｾﾞﾝｽEB" panose="02020909000000000000" pitchFamily="17" charset="-128"/>
              </a:rPr>
              <a:t>それぞれの頑張りが、</a:t>
            </a:r>
            <a:br>
              <a:rPr kumimoji="1" lang="en-US" altLang="ja-JP" dirty="0">
                <a:effectLst>
                  <a:glow rad="228600">
                    <a:schemeClr val="bg1">
                      <a:lumMod val="95000"/>
                      <a:alpha val="40000"/>
                    </a:schemeClr>
                  </a:glow>
                  <a:outerShdw blurRad="203200" dist="38100" dir="2700000" algn="tl" rotWithShape="0">
                    <a:schemeClr val="bg1">
                      <a:lumMod val="95000"/>
                      <a:alpha val="40000"/>
                    </a:schemeClr>
                  </a:outerShdw>
                  <a:reflection blurRad="228600" stA="94000" endPos="65000" dist="50800" dir="5400000" sy="-100000" algn="bl" rotWithShape="0"/>
                </a:effectLst>
                <a:latin typeface="HG創英ﾌﾟﾚｾﾞﾝｽEB" panose="02020909000000000000" pitchFamily="17" charset="-128"/>
                <a:ea typeface="HG創英ﾌﾟﾚｾﾞﾝｽEB" panose="02020909000000000000" pitchFamily="17" charset="-128"/>
              </a:rPr>
            </a:br>
            <a:r>
              <a:rPr kumimoji="1" lang="ja-JP" altLang="en-US" dirty="0">
                <a:effectLst>
                  <a:glow rad="228600">
                    <a:schemeClr val="bg1">
                      <a:lumMod val="95000"/>
                      <a:alpha val="40000"/>
                    </a:schemeClr>
                  </a:glow>
                  <a:outerShdw blurRad="203200" dist="38100" dir="2700000" algn="tl" rotWithShape="0">
                    <a:schemeClr val="bg1">
                      <a:lumMod val="95000"/>
                      <a:alpha val="40000"/>
                    </a:schemeClr>
                  </a:outerShdw>
                  <a:reflection blurRad="228600" stA="94000" endPos="65000" dist="50800" dir="5400000" sy="-100000" algn="bl" rotWithShape="0"/>
                </a:effectLst>
                <a:latin typeface="HG創英ﾌﾟﾚｾﾞﾝｽEB" panose="02020909000000000000" pitchFamily="17" charset="-128"/>
                <a:ea typeface="HG創英ﾌﾟﾚｾﾞﾝｽEB" panose="02020909000000000000" pitchFamily="17" charset="-128"/>
              </a:rPr>
              <a:t>それぞれの花を咲かせました。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AD8246B-BD08-6E6C-AB97-7F4D973517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4025" y="2847202"/>
            <a:ext cx="6089949" cy="455496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kumimoji="1" lang="ja-JP" altLang="en-US" sz="2800" b="1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・興南高校総合進学コース</a:t>
            </a:r>
            <a:endParaRPr kumimoji="1" lang="en-US" altLang="ja-JP" sz="2800" b="1" dirty="0"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 marL="114300" indent="0">
              <a:buNone/>
            </a:pPr>
            <a:r>
              <a:rPr kumimoji="1" lang="ja-JP" altLang="en-US" sz="2800" b="1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・読谷高校</a:t>
            </a:r>
            <a:endParaRPr kumimoji="1" lang="en-US" altLang="ja-JP" sz="2800" b="1" dirty="0"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 marL="114300" indent="0">
              <a:buNone/>
            </a:pPr>
            <a:r>
              <a:rPr kumimoji="1" lang="ja-JP" altLang="en-US" sz="2800" b="1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・前原高校普通科文理コース</a:t>
            </a:r>
            <a:endParaRPr kumimoji="1" lang="en-US" altLang="ja-JP" sz="2800" b="1" dirty="0"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 marL="114300" indent="0">
              <a:buNone/>
            </a:pPr>
            <a:r>
              <a:rPr kumimoji="1" lang="ja-JP" altLang="en-US" sz="2800" b="1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・美来工科高校</a:t>
            </a:r>
            <a:endParaRPr kumimoji="1" lang="en-US" altLang="ja-JP" sz="2800" b="1" dirty="0"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 marL="114300" indent="0">
              <a:buNone/>
            </a:pPr>
            <a:r>
              <a:rPr kumimoji="1" lang="ja-JP" altLang="en-US" sz="2800" b="1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（</a:t>
            </a:r>
            <a:r>
              <a:rPr kumimoji="1" lang="en-US" altLang="ja-JP" sz="2800" b="1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IT</a:t>
            </a:r>
            <a:r>
              <a:rPr kumimoji="1" lang="ja-JP" altLang="en-US" sz="2800" b="1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システム科、電子システム科</a:t>
            </a:r>
            <a:endParaRPr kumimoji="1" lang="en-US" altLang="ja-JP" sz="2800" b="1" dirty="0"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 marL="114300" indent="0">
              <a:buNone/>
            </a:pPr>
            <a:r>
              <a:rPr kumimoji="1" lang="ja-JP" altLang="en-US" sz="2800" b="1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　　コンピュータデザイン科、</a:t>
            </a:r>
            <a:endParaRPr kumimoji="1" lang="en-US" altLang="ja-JP" sz="2800" b="1" dirty="0"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 marL="114300" indent="0">
              <a:buNone/>
            </a:pPr>
            <a:r>
              <a:rPr kumimoji="1" lang="ja-JP" altLang="en-US" sz="2800" b="1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・北谷高校・嘉手納高校・美里高校</a:t>
            </a:r>
            <a:endParaRPr kumimoji="1" lang="en-US" altLang="ja-JP" sz="2800" b="1" dirty="0"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 marL="114300" indent="0">
              <a:buNone/>
            </a:pPr>
            <a:r>
              <a:rPr kumimoji="1" lang="ja-JP" altLang="en-US" sz="2800" b="1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・中部農林高校福祉科</a:t>
            </a:r>
            <a:endParaRPr kumimoji="1" lang="en-US" altLang="ja-JP" sz="2800" b="1" dirty="0"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 marL="114300" indent="0">
              <a:buNone/>
            </a:pPr>
            <a:r>
              <a:rPr kumimoji="1" lang="ja-JP" altLang="en-US" sz="2800" b="1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・宜野湾高校通信</a:t>
            </a:r>
          </a:p>
        </p:txBody>
      </p:sp>
      <p:sp>
        <p:nvSpPr>
          <p:cNvPr id="7" name="リボン: カーブして上方向に曲がる 6">
            <a:extLst>
              <a:ext uri="{FF2B5EF4-FFF2-40B4-BE49-F238E27FC236}">
                <a16:creationId xmlns:a16="http://schemas.microsoft.com/office/drawing/2014/main" id="{B15C42BE-3013-83B5-D35E-A67AE53976C8}"/>
              </a:ext>
            </a:extLst>
          </p:cNvPr>
          <p:cNvSpPr/>
          <p:nvPr/>
        </p:nvSpPr>
        <p:spPr>
          <a:xfrm>
            <a:off x="740438" y="1152111"/>
            <a:ext cx="5646073" cy="1351720"/>
          </a:xfrm>
          <a:prstGeom prst="ellipseRibbon2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b="1" dirty="0">
                <a:solidFill>
                  <a:schemeClr val="tx1"/>
                </a:solidFill>
                <a:effectLst>
                  <a:glow rad="127000">
                    <a:schemeClr val="accent1">
                      <a:alpha val="40000"/>
                    </a:schemeClr>
                  </a:glow>
                </a:effectLst>
              </a:rPr>
              <a:t>２０２６年度</a:t>
            </a:r>
            <a:endParaRPr kumimoji="1" lang="en-US" altLang="ja-JP" sz="2800" b="1" dirty="0">
              <a:solidFill>
                <a:schemeClr val="tx1"/>
              </a:solidFill>
              <a:effectLst>
                <a:glow rad="1270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kumimoji="1" lang="ja-JP" altLang="en-US" sz="2800" b="1" dirty="0">
                <a:solidFill>
                  <a:schemeClr val="tx1"/>
                </a:solidFill>
                <a:effectLst>
                  <a:glow rad="127000">
                    <a:schemeClr val="accent1">
                      <a:alpha val="40000"/>
                    </a:schemeClr>
                  </a:glow>
                </a:effectLst>
              </a:rPr>
              <a:t>第一志望合格率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55C0A5A-0804-0794-1AB2-A60E7F0AF600}"/>
              </a:ext>
            </a:extLst>
          </p:cNvPr>
          <p:cNvSpPr txBox="1"/>
          <p:nvPr/>
        </p:nvSpPr>
        <p:spPr>
          <a:xfrm>
            <a:off x="1782273" y="2247455"/>
            <a:ext cx="43352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n>
                  <a:gradFill>
                    <a:gsLst>
                      <a:gs pos="28416">
                        <a:srgbClr val="D9E2F3"/>
                      </a:gs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rgbClr val="C00000"/>
                </a:solidFill>
              </a:rPr>
              <a:t>94.4</a:t>
            </a:r>
            <a:r>
              <a:rPr kumimoji="1" lang="ja-JP" altLang="en-US" sz="4800" b="1" dirty="0">
                <a:ln>
                  <a:gradFill>
                    <a:gsLst>
                      <a:gs pos="28416">
                        <a:srgbClr val="D9E2F3"/>
                      </a:gs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rgbClr val="C00000"/>
                </a:solidFill>
              </a:rPr>
              <a:t>％達成</a:t>
            </a:r>
            <a:r>
              <a:rPr kumimoji="1" lang="ja-JP" altLang="en-US" sz="4800" dirty="0">
                <a:ln>
                  <a:gradFill>
                    <a:gsLst>
                      <a:gs pos="28416">
                        <a:srgbClr val="D9E2F3"/>
                      </a:gs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rgbClr val="C00000"/>
                </a:solidFill>
              </a:rPr>
              <a:t>！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FEC56B54-6447-4E68-5C5C-84981F54D94E}"/>
              </a:ext>
            </a:extLst>
          </p:cNvPr>
          <p:cNvSpPr txBox="1"/>
          <p:nvPr/>
        </p:nvSpPr>
        <p:spPr>
          <a:xfrm>
            <a:off x="804154" y="7207222"/>
            <a:ext cx="524969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b="1" dirty="0">
                <a:solidFill>
                  <a:srgbClr val="C00000"/>
                </a:solidFill>
              </a:rPr>
              <a:t>これまでの主な合格校</a:t>
            </a:r>
            <a:endParaRPr kumimoji="1" lang="en-US" altLang="ja-JP" sz="2800" b="1" dirty="0">
              <a:solidFill>
                <a:srgbClr val="C00000"/>
              </a:solidFill>
            </a:endParaRPr>
          </a:p>
          <a:p>
            <a:r>
              <a:rPr kumimoji="1" lang="ja-JP" altLang="en-US" sz="2000" b="1" dirty="0">
                <a:solidFill>
                  <a:srgbClr val="C00000"/>
                </a:solidFill>
              </a:rPr>
              <a:t>　球陽高校文理探求科　普天間高校　</a:t>
            </a:r>
            <a:endParaRPr kumimoji="1" lang="en-US" altLang="ja-JP" sz="2000" b="1" dirty="0">
              <a:solidFill>
                <a:srgbClr val="C00000"/>
              </a:solidFill>
            </a:endParaRPr>
          </a:p>
          <a:p>
            <a:r>
              <a:rPr kumimoji="1" lang="ja-JP" altLang="en-US" sz="2000" b="1" dirty="0">
                <a:solidFill>
                  <a:srgbClr val="C00000"/>
                </a:solidFill>
              </a:rPr>
              <a:t>　具志川高校　宜野湾高校　真栄原高校</a:t>
            </a:r>
            <a:endParaRPr kumimoji="1" lang="en-US" altLang="ja-JP" sz="2000" b="1" dirty="0">
              <a:solidFill>
                <a:srgbClr val="C00000"/>
              </a:solidFill>
            </a:endParaRPr>
          </a:p>
          <a:p>
            <a:r>
              <a:rPr kumimoji="1" lang="ja-JP" altLang="en-US" sz="2000" b="1" dirty="0">
                <a:solidFill>
                  <a:srgbClr val="C00000"/>
                </a:solidFill>
              </a:rPr>
              <a:t>北中城高校　与勝高校　中部農林食品化学</a:t>
            </a:r>
            <a:endParaRPr kumimoji="1" lang="en-US" altLang="ja-JP" sz="2000" b="1" dirty="0">
              <a:solidFill>
                <a:srgbClr val="C00000"/>
              </a:solidFill>
            </a:endParaRPr>
          </a:p>
          <a:p>
            <a:r>
              <a:rPr kumimoji="1" lang="ja-JP" altLang="en-US" sz="2000" b="1" dirty="0">
                <a:solidFill>
                  <a:srgbClr val="C00000"/>
                </a:solidFill>
              </a:rPr>
              <a:t>　与勝高校　具志川商業　美里工業電気科</a:t>
            </a:r>
            <a:endParaRPr kumimoji="1" lang="en-US" altLang="ja-JP" sz="2000" b="1" dirty="0">
              <a:solidFill>
                <a:srgbClr val="C00000"/>
              </a:solidFill>
            </a:endParaRPr>
          </a:p>
          <a:p>
            <a:r>
              <a:rPr kumimoji="1" lang="ja-JP" altLang="en-US" sz="2000" b="1" dirty="0">
                <a:solidFill>
                  <a:srgbClr val="C00000"/>
                </a:solidFill>
              </a:rPr>
              <a:t>　中部商業高校　浦添商業高校　他</a:t>
            </a:r>
            <a:endParaRPr kumimoji="1" lang="en-US" altLang="ja-JP" sz="2000" b="1" dirty="0">
              <a:solidFill>
                <a:srgbClr val="C00000"/>
              </a:solidFill>
            </a:endParaRPr>
          </a:p>
          <a:p>
            <a:pPr algn="ctr"/>
            <a:endParaRPr kumimoji="1" lang="ja-JP" altLang="en-US" sz="2000" b="1" dirty="0">
              <a:solidFill>
                <a:srgbClr val="C00000"/>
              </a:solidFill>
            </a:endParaRP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282425A5-5E35-E0F8-9332-601516B9C1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0942" y="9257641"/>
            <a:ext cx="2603031" cy="786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2228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115</Words>
  <Application>Microsoft Office PowerPoint</Application>
  <PresentationFormat>A4 210 x 297 mm</PresentationFormat>
  <Paragraphs>19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HG創英ﾌﾟﾚｾﾞﾝｽEB</vt:lpstr>
      <vt:lpstr>Arial</vt:lpstr>
      <vt:lpstr>Calibri</vt:lpstr>
      <vt:lpstr>Office テーマ</vt:lpstr>
      <vt:lpstr>それぞれの頑張りが、 それぞれの花を咲かせました。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柴山 健太郎</dc:creator>
  <cp:lastModifiedBy>鎌章 玉利</cp:lastModifiedBy>
  <cp:revision>2</cp:revision>
  <cp:lastPrinted>2026-04-13T09:42:05Z</cp:lastPrinted>
  <dcterms:created xsi:type="dcterms:W3CDTF">2022-05-18T02:24:29Z</dcterms:created>
  <dcterms:modified xsi:type="dcterms:W3CDTF">2026-04-14T11:19:44Z</dcterms:modified>
</cp:coreProperties>
</file>